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78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18" autoAdjust="0"/>
  </p:normalViewPr>
  <p:slideViewPr>
    <p:cSldViewPr snapToGrid="0">
      <p:cViewPr varScale="1">
        <p:scale>
          <a:sx n="37" d="100"/>
          <a:sy n="37" d="100"/>
        </p:scale>
        <p:origin x="164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D0EED-4ED8-4AC6-AD05-BC53DD1E8EDE}" type="datetimeFigureOut">
              <a:rPr lang="es-CO" smtClean="0"/>
              <a:t>1/12/2021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D3E1D-1A2F-49D4-9765-2E3E66627F44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192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BE73-59D0-44F8-9BE7-4CFA93726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4E3B3-B6C1-4F8F-818D-AE54F90CB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6E4E8-62A1-4B57-9142-896379EE1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B622-5F3E-464C-BB82-C34B331A93BC}" type="datetimeFigureOut">
              <a:rPr lang="es-CO" smtClean="0"/>
              <a:t>1/12/2021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81A3-C6F1-4E17-9860-9A3D19395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91659-78CA-4BCF-B58D-12F21D19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D1B8-CA74-40D5-BB33-09076CCC671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994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8B4A-4F84-4C0D-9BCF-A69CD979E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8DCBB-072E-4567-BEBA-DFF3027D5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93F0E-97A7-4D8C-A997-2A44860F6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B622-5F3E-464C-BB82-C34B331A93BC}" type="datetimeFigureOut">
              <a:rPr lang="es-CO" smtClean="0"/>
              <a:t>1/12/2021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0D577-4C24-40EC-BDDF-627BBEBEB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7E2C-F41C-44D1-90DC-68D6B8A65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D1B8-CA74-40D5-BB33-09076CCC671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414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7D96F4-B0EB-4698-B086-19F66D46C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5ABB60-82C8-4A2B-B803-B7ECDD684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D92B8-BDC1-4144-BE89-B017E55C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B622-5F3E-464C-BB82-C34B331A93BC}" type="datetimeFigureOut">
              <a:rPr lang="es-CO" smtClean="0"/>
              <a:t>1/12/2021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DAB46-4491-421A-9DCD-5797F4136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15917-4C30-4E5C-AC09-AC740B056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D1B8-CA74-40D5-BB33-09076CCC671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686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F0B89-1F3F-42D1-B984-DB801C5D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103AE-D38F-460B-9F61-CC411819A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AFEEE-2065-4CFD-BE56-9F59FFEB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B622-5F3E-464C-BB82-C34B331A93BC}" type="datetimeFigureOut">
              <a:rPr lang="es-CO" smtClean="0"/>
              <a:t>1/12/2021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8BD13-3290-4F04-AD86-E076640A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FCFE3-F5F0-47C2-A616-DD2E22777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D1B8-CA74-40D5-BB33-09076CCC671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674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D29C1-51A3-4EEC-99A0-60BCC9BE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A6B06-D9C5-46EC-9550-57AA685CE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1C128-1B25-4E41-9A37-08705CAC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B622-5F3E-464C-BB82-C34B331A93BC}" type="datetimeFigureOut">
              <a:rPr lang="es-CO" smtClean="0"/>
              <a:t>1/12/2021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E68A1-DFC6-4B90-A5D7-2C2D31A7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F0848-CA45-4287-9384-E97AA4B7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D1B8-CA74-40D5-BB33-09076CCC671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465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95275-E8B0-4F80-874D-90048387E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929C7-BE48-423A-99E6-CC14FC0C3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00CD9-79AF-404F-A184-9F946D719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1FD41-E91C-4C02-ACE4-75938ACF1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B622-5F3E-464C-BB82-C34B331A93BC}" type="datetimeFigureOut">
              <a:rPr lang="es-CO" smtClean="0"/>
              <a:t>1/12/2021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60EEA-39DE-4193-9EC4-61706427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08782-8BED-4A2C-86AA-68373FBD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D1B8-CA74-40D5-BB33-09076CCC671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408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E64B-A54B-4FD5-AD75-E559D29B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D68F6-F16E-436D-80AA-D76AE8784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23AFC-AFCA-450A-B1E4-F1245049B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700602-3B06-4F15-8418-4EF1BCB3B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D4E5F2-3BFA-480E-AA4C-F591B75FF1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803517-6DE7-4573-B787-3B83675AC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B622-5F3E-464C-BB82-C34B331A93BC}" type="datetimeFigureOut">
              <a:rPr lang="es-CO" smtClean="0"/>
              <a:t>1/12/2021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111E23-4E91-4829-8E59-F68989EE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2FFEB5-FFE8-4DBA-A63F-F8129BFC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D1B8-CA74-40D5-BB33-09076CCC671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410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3CF42-CD72-480F-B2B1-C4B961869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E8929B-C64E-431C-A88E-A85954927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B622-5F3E-464C-BB82-C34B331A93BC}" type="datetimeFigureOut">
              <a:rPr lang="es-CO" smtClean="0"/>
              <a:t>1/12/2021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6CD458-4ADC-496E-98E0-ED352252D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38865-E723-4E02-8CC8-FB2B2955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D1B8-CA74-40D5-BB33-09076CCC671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790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316DE7-E55E-4DB7-BC74-C46E0015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B622-5F3E-464C-BB82-C34B331A93BC}" type="datetimeFigureOut">
              <a:rPr lang="es-CO" smtClean="0"/>
              <a:t>1/12/2021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CF3561-0BAD-40BA-B35C-75AF78645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25E4E-AFBF-46E9-981C-16630CA02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D1B8-CA74-40D5-BB33-09076CCC671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930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2619-78A9-437B-9B31-34894C29F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2A967-4465-49C5-B336-54BAE31C3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D7A4A9-ABB4-466D-A2E1-EBDD6E1DB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9DEBF-ABBB-430F-BBF9-FBF91DDCA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B622-5F3E-464C-BB82-C34B331A93BC}" type="datetimeFigureOut">
              <a:rPr lang="es-CO" smtClean="0"/>
              <a:t>1/12/2021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49B47-B418-4BBB-A201-A762C2B8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87E66-C9C1-4F5A-9C83-40F17D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D1B8-CA74-40D5-BB33-09076CCC671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222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A1281-B467-40D0-83B1-B01E404A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1096F-D27E-441C-A46E-26BFE1F36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858BF-47E8-4854-B966-15E136625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BA40E-9B7F-4042-B9B8-596DE7729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B622-5F3E-464C-BB82-C34B331A93BC}" type="datetimeFigureOut">
              <a:rPr lang="es-CO" smtClean="0"/>
              <a:t>1/12/2021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26CB8-23F3-4C67-B8C5-56233FB7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410EA-56F5-46BC-A647-BCC3AD9A9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D1B8-CA74-40D5-BB33-09076CCC671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449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B88670-DE7C-4354-86A8-4F94C4240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1EA40-0E2C-4A5C-AFFD-3BE3953A4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173FC-BF8E-4D92-AF34-CD044D469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FB622-5F3E-464C-BB82-C34B331A93BC}" type="datetimeFigureOut">
              <a:rPr lang="es-CO" smtClean="0"/>
              <a:t>1/12/2021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05CF9-05DC-41BB-8744-FB6790487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0BB4F-54B1-4C51-BC8C-28EE7A3F9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AD1B8-CA74-40D5-BB33-09076CCC671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254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DF05DD-CB3C-4311-8B2A-2D28FEC9E850}"/>
              </a:ext>
            </a:extLst>
          </p:cNvPr>
          <p:cNvSpPr txBox="1"/>
          <p:nvPr/>
        </p:nvSpPr>
        <p:spPr>
          <a:xfrm>
            <a:off x="863600" y="163126"/>
            <a:ext cx="8524240" cy="7325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400" b="1" dirty="0">
                <a:latin typeface="Century Gothic" panose="020B0502020202020204" pitchFamily="34" charset="0"/>
              </a:rPr>
              <a:t>Verbos irregulares </a:t>
            </a:r>
            <a:r>
              <a:rPr lang="es-CO" sz="2400" dirty="0">
                <a:latin typeface="Century Gothic" panose="020B0502020202020204" pitchFamily="34" charset="0"/>
              </a:rPr>
              <a:t>1,  conjugar los verbos en presente:</a:t>
            </a:r>
          </a:p>
          <a:p>
            <a:endParaRPr lang="es-CO" sz="2400" dirty="0">
              <a:latin typeface="Century Gothic" panose="020B0502020202020204" pitchFamily="34" charset="0"/>
            </a:endParaRPr>
          </a:p>
          <a:p>
            <a:r>
              <a:rPr lang="es-CO" sz="2000" dirty="0">
                <a:latin typeface="Century Gothic" panose="020B0502020202020204" pitchFamily="34" charset="0"/>
              </a:rPr>
              <a:t>1. Perdón, no (oír, yo)  nada.</a:t>
            </a:r>
          </a:p>
          <a:p>
            <a:endParaRPr lang="es-CO" sz="2000" dirty="0">
              <a:latin typeface="Century Gothic" panose="020B0502020202020204" pitchFamily="34" charset="0"/>
            </a:endParaRPr>
          </a:p>
          <a:p>
            <a:r>
              <a:rPr lang="es-CO" sz="2000" dirty="0">
                <a:latin typeface="Century Gothic" panose="020B0502020202020204" pitchFamily="34" charset="0"/>
              </a:rPr>
              <a:t>2. A las 7 y media (salir, yo)   de casa todos los días.</a:t>
            </a:r>
          </a:p>
          <a:p>
            <a:endParaRPr lang="es-CO" sz="2000" dirty="0">
              <a:latin typeface="Century Gothic" panose="020B0502020202020204" pitchFamily="34" charset="0"/>
            </a:endParaRPr>
          </a:p>
          <a:p>
            <a:r>
              <a:rPr lang="es-CO" sz="2000" dirty="0">
                <a:latin typeface="Century Gothic" panose="020B0502020202020204" pitchFamily="34" charset="0"/>
              </a:rPr>
              <a:t>3. ¿A qué hora (salir, tú)   del trabajo hoy?</a:t>
            </a:r>
          </a:p>
          <a:p>
            <a:endParaRPr lang="es-CO" sz="2000" dirty="0">
              <a:latin typeface="Century Gothic" panose="020B0502020202020204" pitchFamily="34" charset="0"/>
            </a:endParaRPr>
          </a:p>
          <a:p>
            <a:r>
              <a:rPr lang="es-CO" sz="2000" dirty="0">
                <a:latin typeface="Century Gothic" panose="020B0502020202020204" pitchFamily="34" charset="0"/>
              </a:rPr>
              <a:t>4. Mis amigos siempre (tener)  que hacer algo por las tardes.</a:t>
            </a:r>
          </a:p>
          <a:p>
            <a:endParaRPr lang="es-CO" sz="2000" dirty="0">
              <a:latin typeface="Century Gothic" panose="020B0502020202020204" pitchFamily="34" charset="0"/>
            </a:endParaRPr>
          </a:p>
          <a:p>
            <a:r>
              <a:rPr lang="es-CO" sz="2000" dirty="0">
                <a:latin typeface="Century Gothic" panose="020B0502020202020204" pitchFamily="34" charset="0"/>
              </a:rPr>
              <a:t>5. No sé qué (decir, él)  el profesor de matemáticas.</a:t>
            </a:r>
          </a:p>
          <a:p>
            <a:endParaRPr lang="es-CO" sz="2000" dirty="0">
              <a:latin typeface="Century Gothic" panose="020B0502020202020204" pitchFamily="34" charset="0"/>
            </a:endParaRPr>
          </a:p>
          <a:p>
            <a:r>
              <a:rPr lang="es-CO" sz="2000" dirty="0">
                <a:latin typeface="Century Gothic" panose="020B0502020202020204" pitchFamily="34" charset="0"/>
              </a:rPr>
              <a:t>6. ¿Ustedes a qué hora (venir)  a verme mañana?</a:t>
            </a:r>
          </a:p>
          <a:p>
            <a:endParaRPr lang="es-CO" sz="2000" dirty="0">
              <a:latin typeface="Century Gothic" panose="020B0502020202020204" pitchFamily="34" charset="0"/>
            </a:endParaRPr>
          </a:p>
          <a:p>
            <a:r>
              <a:rPr lang="es-CO" sz="2000" dirty="0">
                <a:latin typeface="Century Gothic" panose="020B0502020202020204" pitchFamily="34" charset="0"/>
              </a:rPr>
              <a:t>7. Los viernes (salir, yo)  del trabajo más temprano.</a:t>
            </a:r>
          </a:p>
          <a:p>
            <a:endParaRPr lang="es-CO" sz="2000" dirty="0">
              <a:latin typeface="Century Gothic" panose="020B0502020202020204" pitchFamily="34" charset="0"/>
            </a:endParaRPr>
          </a:p>
          <a:p>
            <a:r>
              <a:rPr lang="es-CO" sz="2000" dirty="0">
                <a:latin typeface="Century Gothic" panose="020B0502020202020204" pitchFamily="34" charset="0"/>
              </a:rPr>
              <a:t>8. Vosotros (tener)  que estudiar mucho para el lunes.</a:t>
            </a:r>
          </a:p>
          <a:p>
            <a:endParaRPr lang="es-CO" sz="2000" dirty="0">
              <a:latin typeface="Century Gothic" panose="020B0502020202020204" pitchFamily="34" charset="0"/>
            </a:endParaRPr>
          </a:p>
          <a:p>
            <a:r>
              <a:rPr lang="es-CO" sz="2000" dirty="0">
                <a:latin typeface="Century Gothic" panose="020B0502020202020204" pitchFamily="34" charset="0"/>
              </a:rPr>
              <a:t>9. Nunca (hacer, yo)  nada el domingo por la tarde.</a:t>
            </a:r>
          </a:p>
          <a:p>
            <a:endParaRPr lang="es-CO" sz="2000" dirty="0">
              <a:latin typeface="Century Gothic" panose="020B0502020202020204" pitchFamily="34" charset="0"/>
            </a:endParaRPr>
          </a:p>
          <a:p>
            <a:r>
              <a:rPr lang="es-CO" sz="2000" dirty="0">
                <a:latin typeface="Century Gothic" panose="020B0502020202020204" pitchFamily="34" charset="0"/>
              </a:rPr>
              <a:t>10. Siempre (oír, yo)  ruidos en el bosque.</a:t>
            </a:r>
          </a:p>
          <a:p>
            <a:endParaRPr lang="es-CO" sz="2400" dirty="0">
              <a:latin typeface="Century Gothic" panose="020B050202020202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555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DF05DD-CB3C-4311-8B2A-2D28FEC9E850}"/>
              </a:ext>
            </a:extLst>
          </p:cNvPr>
          <p:cNvSpPr txBox="1"/>
          <p:nvPr/>
        </p:nvSpPr>
        <p:spPr>
          <a:xfrm>
            <a:off x="762000" y="0"/>
            <a:ext cx="10170160" cy="709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700" dirty="0">
              <a:latin typeface="Century Gothic" panose="020B0502020202020204" pitchFamily="34" charset="0"/>
            </a:endParaRPr>
          </a:p>
          <a:p>
            <a:pPr algn="l"/>
            <a:r>
              <a:rPr lang="es-CO" sz="20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Verbos irregulares 2. </a:t>
            </a:r>
            <a: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Pon los verbo entre paréntesis en la forma correcta:</a:t>
            </a:r>
          </a:p>
          <a:p>
            <a:pPr algn="l"/>
            <a: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marL="342900" indent="-342900" algn="l">
              <a:buAutoNum type="arabicPeriod"/>
            </a:pPr>
            <a: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Yo siempre (decir)  la verdad.</a:t>
            </a:r>
          </a:p>
          <a:p>
            <a:pPr algn="l"/>
            <a:b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2. María Dolores (poner)  sus libros en su escritorio.</a:t>
            </a:r>
          </a:p>
          <a:p>
            <a:pPr algn="l"/>
            <a:b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3. Hoy no (venir, yo)  a casa porque (tener, yo)  mucho trabajo.</a:t>
            </a:r>
          </a:p>
          <a:p>
            <a:pPr algn="l"/>
            <a:b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4. ¿Qué (hacer, tú)  esta tarde?</a:t>
            </a:r>
          </a:p>
          <a:p>
            <a:pPr algn="l"/>
            <a:b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5. (Traer, yo)  de la tienda pan, leche, arroz y embutidos.</a:t>
            </a:r>
          </a:p>
          <a:p>
            <a:pPr algn="l"/>
            <a:b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6. Yo siempre (conseguir)  lo que quiero.</a:t>
            </a:r>
          </a:p>
          <a:p>
            <a:pPr algn="l"/>
            <a:b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7. Los fines de semana (salir, nosotros)  con los amigos.</a:t>
            </a:r>
          </a:p>
          <a:p>
            <a:pPr algn="l"/>
            <a:b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8. Si (seguir, tú)  por esta calle, llegas a la plaza.</a:t>
            </a:r>
          </a:p>
          <a:p>
            <a:pPr algn="l"/>
            <a:b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9. ¿Usted qué (hacer)  a las 5 de la tarde?</a:t>
            </a:r>
          </a:p>
          <a:p>
            <a:pPr algn="l"/>
            <a:b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CO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10. No sé, no (tener, yo)  ni idea.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6384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321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Paola Monge</dc:creator>
  <cp:lastModifiedBy>Paola Monge</cp:lastModifiedBy>
  <cp:revision>42</cp:revision>
  <dcterms:created xsi:type="dcterms:W3CDTF">2020-09-04T01:03:51Z</dcterms:created>
  <dcterms:modified xsi:type="dcterms:W3CDTF">2021-12-02T02:34:20Z</dcterms:modified>
</cp:coreProperties>
</file>